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2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17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76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47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19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360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993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384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68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359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66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F29F2-2D48-4221-BB77-7E672AD87857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200DA-5524-42B5-912C-E15BE91120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179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110953" y="105667"/>
            <a:ext cx="4084889" cy="1444238"/>
          </a:xfrm>
        </p:spPr>
        <p:txBody>
          <a:bodyPr>
            <a:noAutofit/>
          </a:bodyPr>
          <a:lstStyle/>
          <a:p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қаласы Денсаулық сақтау</a:t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басқармасының шаруашылық жүргізу </a:t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құқығындағы «Перинатология және балалар </a:t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кардиохирургиясы орталығы» </a:t>
            </a:r>
            <a:b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коммуналдық мемлекеттік кәсіпорны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598206" y="1401510"/>
            <a:ext cx="5512038" cy="537125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БІЗДІҢ МИССИЯМЫЗ </a:t>
            </a:r>
            <a:r>
              <a:rPr lang="kk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Ана мен баланың денсаулығын жақсарта отырып, біз салауатты болашақ құрамыз.</a:t>
            </a:r>
          </a:p>
          <a:p>
            <a:pPr algn="l">
              <a:lnSpc>
                <a:spcPct val="100000"/>
              </a:lnSpc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БІЗДІҢ КӨЗҚАРАСЫМЫЗ 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Бәсекеге қабілетті, динамикалық дамып келе жатқан, тиімді медициналық көмек көрсету жүйесі арқылы сапалы медициналық қызмет көрсетуді қамтамасыз ететін, сонымен қатар қолжетімділікті арттырып, экономикалық тиімділікті қамтамасыз ететін ұйым.</a:t>
            </a:r>
            <a:endParaRPr lang="kk-K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БІЗДІҢ МАҚСАТТАРЫМЫЗ</a:t>
            </a:r>
            <a:r>
              <a:rPr lang="kk-KZ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l">
              <a:lnSpc>
                <a:spcPct val="100000"/>
              </a:lnSpc>
            </a:pP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сапалы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акушерлік-гинекологиялық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неонатологиялық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және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кардиохирургиялық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көрсетуге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қауіпсіз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және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инновациялық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инфрақұрылымды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құру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стандарттарға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сәйкес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болуын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ету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және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туабітті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ақаулары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тұқым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қуалайтын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аурулардан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болатын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нәрестелер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өлімін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азайту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kk-K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>
              <a:lnSpc>
                <a:spcPct val="100000"/>
              </a:lnSpc>
            </a:pPr>
            <a:r>
              <a:rPr lang="kk-KZ" sz="1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БІЗДІҢ ҚҰНДЫЛЫҚТАР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kk-K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Мейірімділік</a:t>
            </a: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Құрмет</a:t>
            </a: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Тұтастық </a:t>
            </a: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Ынтымақтастық </a:t>
            </a: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Ашықтық</a:t>
            </a:r>
          </a:p>
          <a:p>
            <a:pPr marL="285750" lvl="0" indent="-285750" algn="l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kk-KZ" sz="1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Кәсіби </a:t>
            </a:r>
            <a:r>
              <a:rPr lang="kk-KZ" sz="14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шеберлік</a:t>
            </a:r>
            <a:endParaRPr lang="kk-KZ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kk-KZ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РЕСМИ САЙТ</a:t>
            </a:r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https://perinatal-cardio.kz/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449746" y="105667"/>
            <a:ext cx="1220958" cy="1145136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7018946" y="105667"/>
            <a:ext cx="421877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Государственное коммунальное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предприятие на праве хозяйственного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ведения КГП  на ПХВ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«Центр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перинатологии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и </a:t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детской кардиохирургии</a:t>
            </a: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» УОЗ </a:t>
            </a:r>
            <a:r>
              <a:rPr lang="ru-RU" sz="14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г.Алматы</a:t>
            </a:r>
            <a: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/>
            </a:r>
            <a:br>
              <a:rPr lang="ru-RU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</a:br>
            <a:endParaRPr lang="en-US" b="1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110244" y="1401510"/>
            <a:ext cx="562313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НАША МИССИЯ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- Улучшая здоровья матери и ребенка, мы создаем здоровое будущее.</a:t>
            </a:r>
          </a:p>
          <a:p>
            <a:endParaRPr lang="ru-RU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НАШЕ ВИДЕНИЕ 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конкурентоспособная, динамически развивающаяся организация с   эффективной системой оказания медицинской помощи, обеспечивающей качественное медицинское обслуживание с одновременным повышением доступности и экономической рентабельности.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НАШИ ЦЕЛИ: </a:t>
            </a:r>
          </a:p>
          <a:p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Создание современной, безопасной и </a:t>
            </a:r>
            <a:r>
              <a:rPr lang="ru-RU" sz="14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инновационно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оснащённой инфраструктуры для оказания высококачественной акушерско-гинекологической, </a:t>
            </a:r>
            <a:r>
              <a:rPr lang="ru-RU" sz="14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неонатологической</a:t>
            </a:r>
            <a:r>
              <a:rPr lang="ru-RU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и кардиохирургической помощи, соответствующей международным стандартам и </a:t>
            </a: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нижение младенческой смертности от врожденных пороков развития и наследственных заболеваний.</a:t>
            </a:r>
          </a:p>
          <a:p>
            <a:endParaRPr lang="ru-RU" sz="1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НАШИ ЦЕННОСТИ: 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Милосердие 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Уважение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Целостность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Коллегиальность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Открытость</a:t>
            </a:r>
          </a:p>
          <a:p>
            <a:pPr marL="285750" indent="-285750">
              <a:buFontTx/>
              <a:buChar char="-"/>
            </a:pPr>
            <a:r>
              <a:rPr lang="kk-KZ" sz="14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Профессионализм</a:t>
            </a:r>
          </a:p>
          <a:p>
            <a:r>
              <a:rPr lang="ru-RU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ОФИЦИАЛЬНЫЙ САЙТ</a:t>
            </a:r>
            <a:r>
              <a:rPr lang="ru-RU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https://perinatal-cardio.kz/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05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253</Words>
  <Application>Microsoft Office PowerPoint</Application>
  <PresentationFormat>Широкоэкранный</PresentationFormat>
  <Paragraphs>29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     Алматы қаласы Денсаулық сақтау басқармасының шаруашылық жүргізу  құқығындағы «Перинатология және балалар  кардиохирургиясы орталығы»  коммуналдық мемлекеттік кәсіпорны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Алматы қаласы «Алматы қаласы Денсаулық сақтау басқармасының шаруашылық жүргізу құқығындағы „Перинатология және балалар кардиохирургиясы орталығы“ коммуналдық мемлекеттік кәсіпорны»  Государственное коммунальное предприятие на праве хозяйственного ведения КГП  на ПХВ «Центр перинатологии и детской кардиохирургии»     » УОЗ г.Алматы</dc:title>
  <dc:creator>КДО 13</dc:creator>
  <cp:lastModifiedBy>Зам. директора</cp:lastModifiedBy>
  <cp:revision>8</cp:revision>
  <cp:lastPrinted>2025-11-12T04:43:20Z</cp:lastPrinted>
  <dcterms:created xsi:type="dcterms:W3CDTF">2025-11-11T09:41:01Z</dcterms:created>
  <dcterms:modified xsi:type="dcterms:W3CDTF">2025-11-12T06:55:46Z</dcterms:modified>
</cp:coreProperties>
</file>